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7D186EA-19F3-4E24-9B67-8964466A9B6F}">
  <a:tblStyle styleId="{87D186EA-19F3-4E24-9B67-8964466A9B6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b13123d9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b13123d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b13123d98_0_1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b13123d9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b13123d98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b13123d9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6400"/>
              <a:buNone/>
              <a:defRPr sz="6400"/>
            </a:lvl1pPr>
            <a:lvl2pPr lvl="1" algn="ctr">
              <a:spcBef>
                <a:spcPts val="0"/>
              </a:spcBef>
              <a:spcAft>
                <a:spcPts val="0"/>
              </a:spcAft>
              <a:buSzPts val="6400"/>
              <a:buNone/>
              <a:defRPr sz="6400"/>
            </a:lvl2pPr>
            <a:lvl3pPr lvl="2" algn="ctr">
              <a:spcBef>
                <a:spcPts val="0"/>
              </a:spcBef>
              <a:spcAft>
                <a:spcPts val="0"/>
              </a:spcAft>
              <a:buSzPts val="6400"/>
              <a:buNone/>
              <a:defRPr sz="6400"/>
            </a:lvl3pPr>
            <a:lvl4pPr lvl="3" algn="ctr">
              <a:spcBef>
                <a:spcPts val="0"/>
              </a:spcBef>
              <a:spcAft>
                <a:spcPts val="0"/>
              </a:spcAft>
              <a:buSzPts val="6400"/>
              <a:buNone/>
              <a:defRPr sz="6400"/>
            </a:lvl4pPr>
            <a:lvl5pPr lvl="4" algn="ctr">
              <a:spcBef>
                <a:spcPts val="0"/>
              </a:spcBef>
              <a:spcAft>
                <a:spcPts val="0"/>
              </a:spcAft>
              <a:buSzPts val="6400"/>
              <a:buNone/>
              <a:defRPr sz="6400"/>
            </a:lvl5pPr>
            <a:lvl6pPr lvl="5" algn="ctr">
              <a:spcBef>
                <a:spcPts val="0"/>
              </a:spcBef>
              <a:spcAft>
                <a:spcPts val="0"/>
              </a:spcAft>
              <a:buSzPts val="6400"/>
              <a:buNone/>
              <a:defRPr sz="6400"/>
            </a:lvl6pPr>
            <a:lvl7pPr lvl="6" algn="ctr">
              <a:spcBef>
                <a:spcPts val="0"/>
              </a:spcBef>
              <a:spcAft>
                <a:spcPts val="0"/>
              </a:spcAft>
              <a:buSzPts val="6400"/>
              <a:buNone/>
              <a:defRPr sz="6400"/>
            </a:lvl7pPr>
            <a:lvl8pPr lvl="7" algn="ctr">
              <a:spcBef>
                <a:spcPts val="0"/>
              </a:spcBef>
              <a:spcAft>
                <a:spcPts val="0"/>
              </a:spcAft>
              <a:buSzPts val="6400"/>
              <a:buNone/>
              <a:defRPr sz="6400"/>
            </a:lvl8pPr>
            <a:lvl9pPr lvl="8" algn="ctr">
              <a:spcBef>
                <a:spcPts val="0"/>
              </a:spcBef>
              <a:spcAft>
                <a:spcPts val="0"/>
              </a:spcAft>
              <a:buSzPts val="6400"/>
              <a:buNone/>
              <a:defRPr sz="6400"/>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3500"/>
              <a:buNone/>
              <a:defRPr sz="3500"/>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600" cy="29670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14800"/>
              <a:buNone/>
              <a:defRPr sz="14800"/>
            </a:lvl1pPr>
            <a:lvl2pPr lvl="1" algn="ctr">
              <a:spcBef>
                <a:spcPts val="0"/>
              </a:spcBef>
              <a:spcAft>
                <a:spcPts val="0"/>
              </a:spcAft>
              <a:buSzPts val="14800"/>
              <a:buNone/>
              <a:defRPr sz="14800"/>
            </a:lvl2pPr>
            <a:lvl3pPr lvl="2" algn="ctr">
              <a:spcBef>
                <a:spcPts val="0"/>
              </a:spcBef>
              <a:spcAft>
                <a:spcPts val="0"/>
              </a:spcAft>
              <a:buSzPts val="14800"/>
              <a:buNone/>
              <a:defRPr sz="14800"/>
            </a:lvl3pPr>
            <a:lvl4pPr lvl="3" algn="ctr">
              <a:spcBef>
                <a:spcPts val="0"/>
              </a:spcBef>
              <a:spcAft>
                <a:spcPts val="0"/>
              </a:spcAft>
              <a:buSzPts val="14800"/>
              <a:buNone/>
              <a:defRPr sz="14800"/>
            </a:lvl4pPr>
            <a:lvl5pPr lvl="4" algn="ctr">
              <a:spcBef>
                <a:spcPts val="0"/>
              </a:spcBef>
              <a:spcAft>
                <a:spcPts val="0"/>
              </a:spcAft>
              <a:buSzPts val="14800"/>
              <a:buNone/>
              <a:defRPr sz="14800"/>
            </a:lvl5pPr>
            <a:lvl6pPr lvl="5" algn="ctr">
              <a:spcBef>
                <a:spcPts val="0"/>
              </a:spcBef>
              <a:spcAft>
                <a:spcPts val="0"/>
              </a:spcAft>
              <a:buSzPts val="14800"/>
              <a:buNone/>
              <a:defRPr sz="14800"/>
            </a:lvl6pPr>
            <a:lvl7pPr lvl="6" algn="ctr">
              <a:spcBef>
                <a:spcPts val="0"/>
              </a:spcBef>
              <a:spcAft>
                <a:spcPts val="0"/>
              </a:spcAft>
              <a:buSzPts val="14800"/>
              <a:buNone/>
              <a:defRPr sz="14800"/>
            </a:lvl7pPr>
            <a:lvl8pPr lvl="7" algn="ctr">
              <a:spcBef>
                <a:spcPts val="0"/>
              </a:spcBef>
              <a:spcAft>
                <a:spcPts val="0"/>
              </a:spcAft>
              <a:buSzPts val="14800"/>
              <a:buNone/>
              <a:defRPr sz="14800"/>
            </a:lvl8pPr>
            <a:lvl9pPr lvl="8" algn="ctr">
              <a:spcBef>
                <a:spcPts val="0"/>
              </a:spcBef>
              <a:spcAft>
                <a:spcPts val="0"/>
              </a:spcAft>
              <a:buSzPts val="14800"/>
              <a:buNone/>
              <a:defRPr sz="14800"/>
            </a:lvl9pPr>
          </a:lstStyle>
          <a:p>
            <a:r>
              <a:t>xx%</a:t>
            </a:r>
          </a:p>
        </p:txBody>
      </p:sp>
      <p:sp>
        <p:nvSpPr>
          <p:cNvPr id="46" name="Google Shape;46;p11"/>
          <p:cNvSpPr txBox="1"/>
          <p:nvPr>
            <p:ph idx="1" type="body"/>
          </p:nvPr>
        </p:nvSpPr>
        <p:spPr>
          <a:xfrm>
            <a:off x="342870" y="4763362"/>
            <a:ext cx="9372600" cy="1965600"/>
          </a:xfrm>
          <a:prstGeom prst="rect">
            <a:avLst/>
          </a:prstGeom>
        </p:spPr>
        <p:txBody>
          <a:bodyPr anchorCtr="0" anchor="t" bIns="113100" lIns="113100" spcFirstLastPara="1" rIns="113100" wrap="square" tIns="113100">
            <a:normAutofit/>
          </a:bodyPr>
          <a:lstStyle>
            <a:lvl1pPr indent="-368300" lvl="0" marL="457200" algn="ctr">
              <a:spcBef>
                <a:spcPts val="0"/>
              </a:spcBef>
              <a:spcAft>
                <a:spcPts val="0"/>
              </a:spcAft>
              <a:buSzPts val="22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600" cy="1272000"/>
          </a:xfrm>
          <a:prstGeom prst="rect">
            <a:avLst/>
          </a:prstGeom>
        </p:spPr>
        <p:txBody>
          <a:bodyPr anchorCtr="0" anchor="ctr" bIns="113100" lIns="113100" spcFirstLastPara="1" rIns="113100" wrap="square" tIns="113100">
            <a:normAutofit/>
          </a:bodyPr>
          <a:lstStyle>
            <a:lvl1pPr lvl="0" algn="ctr">
              <a:spcBef>
                <a:spcPts val="0"/>
              </a:spcBef>
              <a:spcAft>
                <a:spcPts val="0"/>
              </a:spcAft>
              <a:buSzPts val="4500"/>
              <a:buNone/>
              <a:defRPr sz="4500"/>
            </a:lvl1pPr>
            <a:lvl2pPr lvl="1" algn="ctr">
              <a:spcBef>
                <a:spcPts val="0"/>
              </a:spcBef>
              <a:spcAft>
                <a:spcPts val="0"/>
              </a:spcAft>
              <a:buSzPts val="4500"/>
              <a:buNone/>
              <a:defRPr sz="4500"/>
            </a:lvl2pPr>
            <a:lvl3pPr lvl="2" algn="ctr">
              <a:spcBef>
                <a:spcPts val="0"/>
              </a:spcBef>
              <a:spcAft>
                <a:spcPts val="0"/>
              </a:spcAft>
              <a:buSzPts val="4500"/>
              <a:buNone/>
              <a:defRPr sz="4500"/>
            </a:lvl3pPr>
            <a:lvl4pPr lvl="3" algn="ctr">
              <a:spcBef>
                <a:spcPts val="0"/>
              </a:spcBef>
              <a:spcAft>
                <a:spcPts val="0"/>
              </a:spcAft>
              <a:buSzPts val="4500"/>
              <a:buNone/>
              <a:defRPr sz="4500"/>
            </a:lvl4pPr>
            <a:lvl5pPr lvl="4" algn="ctr">
              <a:spcBef>
                <a:spcPts val="0"/>
              </a:spcBef>
              <a:spcAft>
                <a:spcPts val="0"/>
              </a:spcAft>
              <a:buSzPts val="4500"/>
              <a:buNone/>
              <a:defRPr sz="4500"/>
            </a:lvl5pPr>
            <a:lvl6pPr lvl="5" algn="ctr">
              <a:spcBef>
                <a:spcPts val="0"/>
              </a:spcBef>
              <a:spcAft>
                <a:spcPts val="0"/>
              </a:spcAft>
              <a:buSzPts val="4500"/>
              <a:buNone/>
              <a:defRPr sz="4500"/>
            </a:lvl6pPr>
            <a:lvl7pPr lvl="6" algn="ctr">
              <a:spcBef>
                <a:spcPts val="0"/>
              </a:spcBef>
              <a:spcAft>
                <a:spcPts val="0"/>
              </a:spcAft>
              <a:buSzPts val="4500"/>
              <a:buNone/>
              <a:defRPr sz="4500"/>
            </a:lvl7pPr>
            <a:lvl8pPr lvl="7" algn="ctr">
              <a:spcBef>
                <a:spcPts val="0"/>
              </a:spcBef>
              <a:spcAft>
                <a:spcPts val="0"/>
              </a:spcAft>
              <a:buSzPts val="4500"/>
              <a:buNone/>
              <a:defRPr sz="4500"/>
            </a:lvl8pPr>
            <a:lvl9pPr lvl="8" algn="ctr">
              <a:spcBef>
                <a:spcPts val="0"/>
              </a:spcBef>
              <a:spcAft>
                <a:spcPts val="0"/>
              </a:spcAft>
              <a:buSzPts val="4500"/>
              <a:buNone/>
              <a:defRPr sz="45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18" name="Google Shape;18;p4"/>
          <p:cNvSpPr txBox="1"/>
          <p:nvPr>
            <p:ph idx="1" type="body"/>
          </p:nvPr>
        </p:nvSpPr>
        <p:spPr>
          <a:xfrm>
            <a:off x="342870" y="1741518"/>
            <a:ext cx="9372600" cy="5162700"/>
          </a:xfrm>
          <a:prstGeom prst="rect">
            <a:avLst/>
          </a:prstGeom>
        </p:spPr>
        <p:txBody>
          <a:bodyPr anchorCtr="0" anchor="t"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113100" lIns="113100" spcFirstLastPara="1" rIns="113100" wrap="square" tIns="113100">
            <a:normAutofit/>
          </a:bodyPr>
          <a:lstStyle>
            <a:lvl1pPr indent="-336550" lvl="0" marL="457200">
              <a:spcBef>
                <a:spcPts val="0"/>
              </a:spcBef>
              <a:spcAft>
                <a:spcPts val="0"/>
              </a:spcAft>
              <a:buSzPts val="1700"/>
              <a:buChar char="●"/>
              <a:defRPr sz="17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600" cy="865500"/>
          </a:xfrm>
          <a:prstGeom prst="rect">
            <a:avLst/>
          </a:prstGeom>
        </p:spPr>
        <p:txBody>
          <a:bodyPr anchorCtr="0" anchor="t" bIns="113100" lIns="113100" spcFirstLastPara="1" rIns="113100" wrap="square" tIns="113100">
            <a:normAutofit/>
          </a:bodyPr>
          <a:lstStyle>
            <a:lvl1pPr lvl="0">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113100" lIns="113100" spcFirstLastPara="1" rIns="113100" wrap="square" tIns="11310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113100" lIns="113100" spcFirstLastPara="1" rIns="113100" wrap="square" tIns="113100">
            <a:normAutofit/>
          </a:bodyPr>
          <a:lstStyle>
            <a:lvl1pPr indent="-323850" lvl="0" marL="457200">
              <a:spcBef>
                <a:spcPts val="0"/>
              </a:spcBef>
              <a:spcAft>
                <a:spcPts val="0"/>
              </a:spcAft>
              <a:buSzPts val="1500"/>
              <a:buChar char="●"/>
              <a:defRPr sz="1500"/>
            </a:lvl1pPr>
            <a:lvl2pPr indent="-323850" lvl="1" marL="914400">
              <a:spcBef>
                <a:spcPts val="0"/>
              </a:spcBef>
              <a:spcAft>
                <a:spcPts val="0"/>
              </a:spcAft>
              <a:buSzPts val="1500"/>
              <a:buChar char="○"/>
              <a:defRPr sz="1500"/>
            </a:lvl2pPr>
            <a:lvl3pPr indent="-323850" lvl="2" marL="1371600">
              <a:spcBef>
                <a:spcPts val="0"/>
              </a:spcBef>
              <a:spcAft>
                <a:spcPts val="0"/>
              </a:spcAft>
              <a:buSzPts val="1500"/>
              <a:buChar char="■"/>
              <a:defRPr sz="1500"/>
            </a:lvl3pPr>
            <a:lvl4pPr indent="-323850" lvl="3" marL="1828800">
              <a:spcBef>
                <a:spcPts val="0"/>
              </a:spcBef>
              <a:spcAft>
                <a:spcPts val="0"/>
              </a:spcAft>
              <a:buSzPts val="1500"/>
              <a:buChar char="●"/>
              <a:defRPr sz="1500"/>
            </a:lvl4pPr>
            <a:lvl5pPr indent="-323850" lvl="4" marL="2286000">
              <a:spcBef>
                <a:spcPts val="0"/>
              </a:spcBef>
              <a:spcAft>
                <a:spcPts val="0"/>
              </a:spcAft>
              <a:buSzPts val="1500"/>
              <a:buChar char="○"/>
              <a:defRPr sz="1500"/>
            </a:lvl5pPr>
            <a:lvl6pPr indent="-323850" lvl="5" marL="2743200">
              <a:spcBef>
                <a:spcPts val="0"/>
              </a:spcBef>
              <a:spcAft>
                <a:spcPts val="0"/>
              </a:spcAft>
              <a:buSzPts val="1500"/>
              <a:buChar char="■"/>
              <a:defRPr sz="1500"/>
            </a:lvl6pPr>
            <a:lvl7pPr indent="-323850" lvl="6" marL="3200400">
              <a:spcBef>
                <a:spcPts val="0"/>
              </a:spcBef>
              <a:spcAft>
                <a:spcPts val="0"/>
              </a:spcAft>
              <a:buSzPts val="1500"/>
              <a:buChar char="●"/>
              <a:defRPr sz="1500"/>
            </a:lvl7pPr>
            <a:lvl8pPr indent="-323850" lvl="7" marL="3657600">
              <a:spcBef>
                <a:spcPts val="0"/>
              </a:spcBef>
              <a:spcAft>
                <a:spcPts val="0"/>
              </a:spcAft>
              <a:buSzPts val="1500"/>
              <a:buChar char="○"/>
              <a:defRPr sz="1500"/>
            </a:lvl8pPr>
            <a:lvl9pPr indent="-323850" lvl="8" marL="4114800">
              <a:spcBef>
                <a:spcPts val="0"/>
              </a:spcBef>
              <a:spcAft>
                <a:spcPts val="0"/>
              </a:spcAft>
              <a:buSzPts val="1500"/>
              <a:buChar char="■"/>
              <a:defRPr sz="15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700" cy="6181800"/>
          </a:xfrm>
          <a:prstGeom prst="rect">
            <a:avLst/>
          </a:prstGeom>
        </p:spPr>
        <p:txBody>
          <a:bodyPr anchorCtr="0" anchor="ctr" bIns="113100" lIns="113100" spcFirstLastPara="1" rIns="113100" wrap="square" tIns="113100">
            <a:normAutofit/>
          </a:bodyPr>
          <a:lstStyle>
            <a:lvl1pPr lvl="0">
              <a:spcBef>
                <a:spcPts val="0"/>
              </a:spcBef>
              <a:spcAft>
                <a:spcPts val="0"/>
              </a:spcAft>
              <a:buSzPts val="5900"/>
              <a:buNone/>
              <a:defRPr sz="5900"/>
            </a:lvl1pPr>
            <a:lvl2pPr lvl="1">
              <a:spcBef>
                <a:spcPts val="0"/>
              </a:spcBef>
              <a:spcAft>
                <a:spcPts val="0"/>
              </a:spcAft>
              <a:buSzPts val="5900"/>
              <a:buNone/>
              <a:defRPr sz="5900"/>
            </a:lvl2pPr>
            <a:lvl3pPr lvl="2">
              <a:spcBef>
                <a:spcPts val="0"/>
              </a:spcBef>
              <a:spcAft>
                <a:spcPts val="0"/>
              </a:spcAft>
              <a:buSzPts val="5900"/>
              <a:buNone/>
              <a:defRPr sz="5900"/>
            </a:lvl3pPr>
            <a:lvl4pPr lvl="3">
              <a:spcBef>
                <a:spcPts val="0"/>
              </a:spcBef>
              <a:spcAft>
                <a:spcPts val="0"/>
              </a:spcAft>
              <a:buSzPts val="5900"/>
              <a:buNone/>
              <a:defRPr sz="5900"/>
            </a:lvl4pPr>
            <a:lvl5pPr lvl="4">
              <a:spcBef>
                <a:spcPts val="0"/>
              </a:spcBef>
              <a:spcAft>
                <a:spcPts val="0"/>
              </a:spcAft>
              <a:buSzPts val="5900"/>
              <a:buNone/>
              <a:defRPr sz="5900"/>
            </a:lvl5pPr>
            <a:lvl6pPr lvl="5">
              <a:spcBef>
                <a:spcPts val="0"/>
              </a:spcBef>
              <a:spcAft>
                <a:spcPts val="0"/>
              </a:spcAft>
              <a:buSzPts val="5900"/>
              <a:buNone/>
              <a:defRPr sz="5900"/>
            </a:lvl6pPr>
            <a:lvl7pPr lvl="6">
              <a:spcBef>
                <a:spcPts val="0"/>
              </a:spcBef>
              <a:spcAft>
                <a:spcPts val="0"/>
              </a:spcAft>
              <a:buSzPts val="5900"/>
              <a:buNone/>
              <a:defRPr sz="5900"/>
            </a:lvl7pPr>
            <a:lvl8pPr lvl="7">
              <a:spcBef>
                <a:spcPts val="0"/>
              </a:spcBef>
              <a:spcAft>
                <a:spcPts val="0"/>
              </a:spcAft>
              <a:buSzPts val="5900"/>
              <a:buNone/>
              <a:defRPr sz="5900"/>
            </a:lvl8pPr>
            <a:lvl9pPr lvl="8">
              <a:spcBef>
                <a:spcPts val="0"/>
              </a:spcBef>
              <a:spcAft>
                <a:spcPts val="0"/>
              </a:spcAft>
              <a:buSzPts val="5900"/>
              <a:buNone/>
              <a:defRPr sz="59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113100" lIns="113100" spcFirstLastPara="1" rIns="113100" wrap="square" tIns="1131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113100" lIns="113100" spcFirstLastPara="1" rIns="113100" wrap="square" tIns="11310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113100" lIns="113100" spcFirstLastPara="1" rIns="113100" wrap="square" tIns="113100">
            <a:normAutofit/>
          </a:bodyPr>
          <a:lstStyle>
            <a:lvl1pPr lvl="0" algn="ctr">
              <a:lnSpc>
                <a:spcPct val="100000"/>
              </a:lnSpc>
              <a:spcBef>
                <a:spcPts val="0"/>
              </a:spcBef>
              <a:spcAft>
                <a:spcPts val="0"/>
              </a:spcAft>
              <a:buSzPts val="2600"/>
              <a:buNone/>
              <a:defRPr sz="2600"/>
            </a:lvl1pPr>
            <a:lvl2pPr lvl="1" algn="ctr">
              <a:lnSpc>
                <a:spcPct val="100000"/>
              </a:lnSpc>
              <a:spcBef>
                <a:spcPts val="0"/>
              </a:spcBef>
              <a:spcAft>
                <a:spcPts val="0"/>
              </a:spcAft>
              <a:buSzPts val="2600"/>
              <a:buNone/>
              <a:defRPr sz="2600"/>
            </a:lvl2pPr>
            <a:lvl3pPr lvl="2" algn="ctr">
              <a:lnSpc>
                <a:spcPct val="100000"/>
              </a:lnSpc>
              <a:spcBef>
                <a:spcPts val="0"/>
              </a:spcBef>
              <a:spcAft>
                <a:spcPts val="0"/>
              </a:spcAft>
              <a:buSzPts val="2600"/>
              <a:buNone/>
              <a:defRPr sz="2600"/>
            </a:lvl3pPr>
            <a:lvl4pPr lvl="3" algn="ctr">
              <a:lnSpc>
                <a:spcPct val="100000"/>
              </a:lnSpc>
              <a:spcBef>
                <a:spcPts val="0"/>
              </a:spcBef>
              <a:spcAft>
                <a:spcPts val="0"/>
              </a:spcAft>
              <a:buSzPts val="2600"/>
              <a:buNone/>
              <a:defRPr sz="2600"/>
            </a:lvl4pPr>
            <a:lvl5pPr lvl="4" algn="ctr">
              <a:lnSpc>
                <a:spcPct val="100000"/>
              </a:lnSpc>
              <a:spcBef>
                <a:spcPts val="0"/>
              </a:spcBef>
              <a:spcAft>
                <a:spcPts val="0"/>
              </a:spcAft>
              <a:buSzPts val="2600"/>
              <a:buNone/>
              <a:defRPr sz="2600"/>
            </a:lvl5pPr>
            <a:lvl6pPr lvl="5" algn="ctr">
              <a:lnSpc>
                <a:spcPct val="100000"/>
              </a:lnSpc>
              <a:spcBef>
                <a:spcPts val="0"/>
              </a:spcBef>
              <a:spcAft>
                <a:spcPts val="0"/>
              </a:spcAft>
              <a:buSzPts val="2600"/>
              <a:buNone/>
              <a:defRPr sz="2600"/>
            </a:lvl6pPr>
            <a:lvl7pPr lvl="6" algn="ctr">
              <a:lnSpc>
                <a:spcPct val="100000"/>
              </a:lnSpc>
              <a:spcBef>
                <a:spcPts val="0"/>
              </a:spcBef>
              <a:spcAft>
                <a:spcPts val="0"/>
              </a:spcAft>
              <a:buSzPts val="2600"/>
              <a:buNone/>
              <a:defRPr sz="2600"/>
            </a:lvl7pPr>
            <a:lvl8pPr lvl="7" algn="ctr">
              <a:lnSpc>
                <a:spcPct val="100000"/>
              </a:lnSpc>
              <a:spcBef>
                <a:spcPts val="0"/>
              </a:spcBef>
              <a:spcAft>
                <a:spcPts val="0"/>
              </a:spcAft>
              <a:buSzPts val="2600"/>
              <a:buNone/>
              <a:defRPr sz="2600"/>
            </a:lvl8pPr>
            <a:lvl9pPr lvl="8" algn="ctr">
              <a:lnSpc>
                <a:spcPct val="100000"/>
              </a:lnSpc>
              <a:spcBef>
                <a:spcPts val="0"/>
              </a:spcBef>
              <a:spcAft>
                <a:spcPts val="0"/>
              </a:spcAft>
              <a:buSzPts val="2600"/>
              <a:buNone/>
              <a:defRPr sz="2600"/>
            </a:lvl9pPr>
          </a:lstStyle>
          <a:p/>
        </p:txBody>
      </p:sp>
      <p:sp>
        <p:nvSpPr>
          <p:cNvPr id="39" name="Google Shape;39;p9"/>
          <p:cNvSpPr txBox="1"/>
          <p:nvPr>
            <p:ph idx="2" type="body"/>
          </p:nvPr>
        </p:nvSpPr>
        <p:spPr>
          <a:xfrm>
            <a:off x="5433450" y="1094158"/>
            <a:ext cx="4220700" cy="5583600"/>
          </a:xfrm>
          <a:prstGeom prst="rect">
            <a:avLst/>
          </a:prstGeom>
        </p:spPr>
        <p:txBody>
          <a:bodyPr anchorCtr="0" anchor="ctr" bIns="113100" lIns="113100" spcFirstLastPara="1" rIns="113100" wrap="square" tIns="113100">
            <a:normAutofit/>
          </a:bodyPr>
          <a:lstStyle>
            <a:lvl1pPr indent="-368300" lvl="0" marL="457200">
              <a:spcBef>
                <a:spcPts val="0"/>
              </a:spcBef>
              <a:spcAft>
                <a:spcPts val="0"/>
              </a:spcAft>
              <a:buSzPts val="22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113100" lIns="113100" spcFirstLastPara="1" rIns="113100" wrap="square" tIns="113100">
            <a:normAutofit/>
          </a:bodyPr>
          <a:lstStyle>
            <a:lvl1pPr indent="-228600" lvl="0" marL="457200">
              <a:lnSpc>
                <a:spcPct val="100000"/>
              </a:lnSpc>
              <a:spcBef>
                <a:spcPts val="0"/>
              </a:spcBef>
              <a:spcAft>
                <a:spcPts val="0"/>
              </a:spcAft>
              <a:buSzPts val="22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113100" lIns="113100" spcFirstLastPara="1" rIns="113100" wrap="square" tIns="1131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rmAutofit/>
          </a:bodyPr>
          <a:lstStyle>
            <a:lvl1pPr lvl="0">
              <a:spcBef>
                <a:spcPts val="0"/>
              </a:spcBef>
              <a:spcAft>
                <a:spcPts val="0"/>
              </a:spcAft>
              <a:buClr>
                <a:schemeClr val="dk1"/>
              </a:buClr>
              <a:buSzPts val="3500"/>
              <a:buNone/>
              <a:defRPr sz="3500">
                <a:solidFill>
                  <a:schemeClr val="dk1"/>
                </a:solidFill>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rmAutofit/>
          </a:bodyPr>
          <a:lstStyle>
            <a:lvl1pPr indent="-368300" lvl="0" marL="457200">
              <a:lnSpc>
                <a:spcPct val="115000"/>
              </a:lnSpc>
              <a:spcBef>
                <a:spcPts val="0"/>
              </a:spcBef>
              <a:spcAft>
                <a:spcPts val="0"/>
              </a:spcAft>
              <a:buClr>
                <a:schemeClr val="dk2"/>
              </a:buClr>
              <a:buSzPts val="2200"/>
              <a:buChar char="●"/>
              <a:defRPr sz="2200">
                <a:solidFill>
                  <a:schemeClr val="dk2"/>
                </a:solidFill>
              </a:defRPr>
            </a:lvl1pPr>
            <a:lvl2pPr indent="-336550" lvl="1" marL="914400">
              <a:lnSpc>
                <a:spcPct val="115000"/>
              </a:lnSpc>
              <a:spcBef>
                <a:spcPts val="0"/>
              </a:spcBef>
              <a:spcAft>
                <a:spcPts val="0"/>
              </a:spcAft>
              <a:buClr>
                <a:schemeClr val="dk2"/>
              </a:buClr>
              <a:buSzPts val="1700"/>
              <a:buChar char="○"/>
              <a:defRPr sz="1700">
                <a:solidFill>
                  <a:schemeClr val="dk2"/>
                </a:solidFill>
              </a:defRPr>
            </a:lvl2pPr>
            <a:lvl3pPr indent="-336550" lvl="2" marL="1371600">
              <a:lnSpc>
                <a:spcPct val="115000"/>
              </a:lnSpc>
              <a:spcBef>
                <a:spcPts val="0"/>
              </a:spcBef>
              <a:spcAft>
                <a:spcPts val="0"/>
              </a:spcAft>
              <a:buClr>
                <a:schemeClr val="dk2"/>
              </a:buClr>
              <a:buSzPts val="1700"/>
              <a:buChar char="■"/>
              <a:defRPr sz="1700">
                <a:solidFill>
                  <a:schemeClr val="dk2"/>
                </a:solidFill>
              </a:defRPr>
            </a:lvl3pPr>
            <a:lvl4pPr indent="-336550" lvl="3" marL="1828800">
              <a:lnSpc>
                <a:spcPct val="115000"/>
              </a:lnSpc>
              <a:spcBef>
                <a:spcPts val="0"/>
              </a:spcBef>
              <a:spcAft>
                <a:spcPts val="0"/>
              </a:spcAft>
              <a:buClr>
                <a:schemeClr val="dk2"/>
              </a:buClr>
              <a:buSzPts val="1700"/>
              <a:buChar char="●"/>
              <a:defRPr sz="1700">
                <a:solidFill>
                  <a:schemeClr val="dk2"/>
                </a:solidFill>
              </a:defRPr>
            </a:lvl4pPr>
            <a:lvl5pPr indent="-336550" lvl="4" marL="2286000">
              <a:lnSpc>
                <a:spcPct val="115000"/>
              </a:lnSpc>
              <a:spcBef>
                <a:spcPts val="0"/>
              </a:spcBef>
              <a:spcAft>
                <a:spcPts val="0"/>
              </a:spcAft>
              <a:buClr>
                <a:schemeClr val="dk2"/>
              </a:buClr>
              <a:buSzPts val="1700"/>
              <a:buChar char="○"/>
              <a:defRPr sz="1700">
                <a:solidFill>
                  <a:schemeClr val="dk2"/>
                </a:solidFill>
              </a:defRPr>
            </a:lvl5pPr>
            <a:lvl6pPr indent="-336550" lvl="5" marL="2743200">
              <a:lnSpc>
                <a:spcPct val="115000"/>
              </a:lnSpc>
              <a:spcBef>
                <a:spcPts val="0"/>
              </a:spcBef>
              <a:spcAft>
                <a:spcPts val="0"/>
              </a:spcAft>
              <a:buClr>
                <a:schemeClr val="dk2"/>
              </a:buClr>
              <a:buSzPts val="1700"/>
              <a:buChar char="■"/>
              <a:defRPr sz="1700">
                <a:solidFill>
                  <a:schemeClr val="dk2"/>
                </a:solidFill>
              </a:defRPr>
            </a:lvl6pPr>
            <a:lvl7pPr indent="-336550" lvl="6" marL="3200400">
              <a:lnSpc>
                <a:spcPct val="115000"/>
              </a:lnSpc>
              <a:spcBef>
                <a:spcPts val="0"/>
              </a:spcBef>
              <a:spcAft>
                <a:spcPts val="0"/>
              </a:spcAft>
              <a:buClr>
                <a:schemeClr val="dk2"/>
              </a:buClr>
              <a:buSzPts val="1700"/>
              <a:buChar char="●"/>
              <a:defRPr sz="1700">
                <a:solidFill>
                  <a:schemeClr val="dk2"/>
                </a:solidFill>
              </a:defRPr>
            </a:lvl7pPr>
            <a:lvl8pPr indent="-336550" lvl="7" marL="3657600">
              <a:lnSpc>
                <a:spcPct val="115000"/>
              </a:lnSpc>
              <a:spcBef>
                <a:spcPts val="0"/>
              </a:spcBef>
              <a:spcAft>
                <a:spcPts val="0"/>
              </a:spcAft>
              <a:buClr>
                <a:schemeClr val="dk2"/>
              </a:buClr>
              <a:buSzPts val="1700"/>
              <a:buChar char="○"/>
              <a:defRPr sz="1700">
                <a:solidFill>
                  <a:schemeClr val="dk2"/>
                </a:solidFill>
              </a:defRPr>
            </a:lvl8pPr>
            <a:lvl9pPr indent="-336550" lvl="8" marL="4114800">
              <a:lnSpc>
                <a:spcPct val="115000"/>
              </a:lnSpc>
              <a:spcBef>
                <a:spcPts val="0"/>
              </a:spcBef>
              <a:spcAft>
                <a:spcPts val="0"/>
              </a:spcAft>
              <a:buClr>
                <a:schemeClr val="dk2"/>
              </a:buClr>
              <a:buSzPts val="1700"/>
              <a:buChar char="■"/>
              <a:defRPr sz="1700">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rm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JI38tcrVMmxWSBTDV7WlSME2DqV7TPUDOmdizrJYek/view" TargetMode="External"/><Relationship Id="rId10" Type="http://schemas.openxmlformats.org/officeDocument/2006/relationships/hyperlink" Target="https://docs.google.com/presentation/d/1Nxe6L8h9pdbsgTueGJ7Wx-fUsmUlh4WvEZL1JaBpyfg/view" TargetMode="External"/><Relationship Id="rId13" Type="http://schemas.openxmlformats.org/officeDocument/2006/relationships/hyperlink" Target="https://docs.google.com/presentation/d/13joAp0gIZKmv2pZ2bSMbo0aINNN6oM-l6F1wKPdyzWY/view" TargetMode="External"/><Relationship Id="rId12" Type="http://schemas.openxmlformats.org/officeDocument/2006/relationships/hyperlink" Target="https://docs.google.com/presentation/d/1CoSxnKO4hQOqbZJfMRY0ENHarGIBkmPktmxGaWKidbs/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5MUgD7KRDiUq1P7vnr6RwHYiAfk4fVNVf8v7B-Y05eM/view" TargetMode="External"/><Relationship Id="rId15" Type="http://schemas.openxmlformats.org/officeDocument/2006/relationships/hyperlink" Target="https://docs.google.com/presentation/d/1OK8Kw4qW5m2kKxSBYS9LH3gAddihc9vYHb1BqZJ3TJI/view" TargetMode="External"/><Relationship Id="rId14" Type="http://schemas.openxmlformats.org/officeDocument/2006/relationships/hyperlink" Target="https://docs.google.com/presentation/d/1jfMlzZsGQrkY_DqI2F9GMRFt2Q-Skvlomoux_25_5rc/view" TargetMode="External"/><Relationship Id="rId17" Type="http://schemas.openxmlformats.org/officeDocument/2006/relationships/hyperlink" Target="https://docs.google.com/presentation/d/1O0ptYv_u5KQh3dMAt3eyIB2LEMAzc4bczkPwd4wVAbI/view" TargetMode="External"/><Relationship Id="rId16" Type="http://schemas.openxmlformats.org/officeDocument/2006/relationships/hyperlink" Target="https://docs.google.com/presentation/d/1_mgaNoYBNH3b2-sxvLEa4zNd9B4ppMgm-W1Ka8ITswI/view" TargetMode="External"/><Relationship Id="rId5" Type="http://schemas.openxmlformats.org/officeDocument/2006/relationships/hyperlink" Target="https://docs.google.com/presentation/d/1_mgaNoYBNH3b2-sxvLEa4zNd9B4ppMgm-W1Ka8ITswI/view" TargetMode="External"/><Relationship Id="rId6" Type="http://schemas.openxmlformats.org/officeDocument/2006/relationships/hyperlink" Target="https://docs.google.com/presentation/d/1yJ7_C7BbmGInTvoszz7piyQ666uHG26EEqDxkOorAsM/view" TargetMode="External"/><Relationship Id="rId7" Type="http://schemas.openxmlformats.org/officeDocument/2006/relationships/hyperlink" Target="https://docs.google.com/presentation/d/1ICCLQZ_ru0RdS-ynmtMcf6XNsTMnW_DQZeWvzkvkdgs/view" TargetMode="External"/><Relationship Id="rId8" Type="http://schemas.openxmlformats.org/officeDocument/2006/relationships/hyperlink" Target="https://docs.google.com/presentation/d/18p3ct90S_AlSqHlZmtz0fXFCyWU8Q2jX7nmSi3Mw9jk/view" TargetMode="External"/></Relationships>
</file>

<file path=ppt/slides/_rels/slide2.xml.rels><?xml version="1.0" encoding="UTF-8" standalone="yes"?><Relationships xmlns="http://schemas.openxmlformats.org/package/2006/relationships"><Relationship Id="rId11" Type="http://schemas.openxmlformats.org/officeDocument/2006/relationships/hyperlink" Target="https://docs.google.com/presentation/d/1jfMlzZsGQrkY_DqI2F9GMRFt2Q-Skvlomoux_25_5rc/view" TargetMode="External"/><Relationship Id="rId10" Type="http://schemas.openxmlformats.org/officeDocument/2006/relationships/hyperlink" Target="https://docs.google.com/presentation/d/13joAp0gIZKmv2pZ2bSMbo0aINNN6oM-l6F1wKPdyzWY/view" TargetMode="External"/><Relationship Id="rId12" Type="http://schemas.openxmlformats.org/officeDocument/2006/relationships/hyperlink" Target="https://docs.google.com/presentation/d/1OK8Kw4qW5m2kKxSBYS9LH3gAddihc9vYHb1BqZJ3TJI/view" TargetMode="External"/><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9" Type="http://schemas.openxmlformats.org/officeDocument/2006/relationships/hyperlink" Target="https://docs.google.com/presentation/d/1CoSxnKO4hQOqbZJfMRY0ENHarGIBkmPktmxGaWKidbs/view" TargetMode="External"/><Relationship Id="rId5" Type="http://schemas.openxmlformats.org/officeDocument/2006/relationships/hyperlink" Target="https://docs.google.com/presentation/d/1yJ7_C7BbmGInTvoszz7piyQ666uHG26EEqDxkOorAsM/view" TargetMode="External"/><Relationship Id="rId6" Type="http://schemas.openxmlformats.org/officeDocument/2006/relationships/hyperlink" Target="https://docs.google.com/presentation/d/1ICCLQZ_ru0RdS-ynmtMcf6XNsTMnW_DQZeWvzkvkdgs/view" TargetMode="External"/><Relationship Id="rId7" Type="http://schemas.openxmlformats.org/officeDocument/2006/relationships/hyperlink" Target="https://docs.google.com/presentation/d/1Nxe6L8h9pdbsgTueGJ7Wx-fUsmUlh4WvEZL1JaBpyfg/view" TargetMode="External"/><Relationship Id="rId8" Type="http://schemas.openxmlformats.org/officeDocument/2006/relationships/hyperlink" Target="https://docs.google.com/presentation/d/1iJI38tcrVMmxWSBTDV7WlSME2DqV7TPUDOmdizrJYek/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{87D186EA-19F3-4E24-9B67-8964466A9B6F}</a:tableStyleId>
              </a:tblPr>
              <a:tblGrid>
                <a:gridCol w="1633350"/>
                <a:gridCol w="4045800"/>
                <a:gridCol w="3669725"/>
              </a:tblGrid>
              <a:tr h="2633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Modern Genocides &amp; International Response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027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To what extent does the global community uphold human rights?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6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35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Modern Genocides &amp; International Response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Modern Genocides &amp; International Response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a:t>
                      </a:r>
                      <a:endParaRPr sz="1200">
                        <a:solidFill>
                          <a:srgbClr val="000000"/>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Research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0">
                            <a:extLst>
                              <a:ext uri="{A12FA001-AC4F-418D-AE19-62706E023703}">
                                <ahyp:hlinkClr val="tx"/>
                              </a:ext>
                            </a:extLst>
                          </a:hlinkClick>
                        </a:rPr>
                        <a:t>Cambodian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1">
                            <a:extLst>
                              <a:ext uri="{A12FA001-AC4F-418D-AE19-62706E023703}">
                                <ahyp:hlinkClr val="tx"/>
                              </a:ext>
                            </a:extLst>
                          </a:hlinkClick>
                        </a:rPr>
                        <a:t>Bosnian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2">
                            <a:extLst>
                              <a:ext uri="{A12FA001-AC4F-418D-AE19-62706E023703}">
                                <ahyp:hlinkClr val="tx"/>
                              </a:ext>
                            </a:extLst>
                          </a:hlinkClick>
                        </a:rPr>
                        <a:t>Rwandan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3">
                            <a:extLst>
                              <a:ext uri="{A12FA001-AC4F-418D-AE19-62706E023703}">
                                <ahyp:hlinkClr val="tx"/>
                              </a:ext>
                            </a:extLst>
                          </a:hlinkClick>
                        </a:rPr>
                        <a:t>Darfur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4">
                            <a:extLst>
                              <a:ext uri="{A12FA001-AC4F-418D-AE19-62706E023703}">
                                <ahyp:hlinkClr val="tx"/>
                              </a:ext>
                            </a:extLst>
                          </a:hlinkClick>
                        </a:rPr>
                        <a:t>Yazidi Genocide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accent5"/>
                          </a:solidFill>
                          <a:latin typeface="Inter"/>
                          <a:ea typeface="Inter"/>
                          <a:cs typeface="Inter"/>
                          <a:sym typeface="Inter"/>
                          <a:hlinkClick r:id="rId15">
                            <a:extLst>
                              <a:ext uri="{A12FA001-AC4F-418D-AE19-62706E023703}">
                                <ahyp:hlinkClr val="tx"/>
                              </a:ext>
                            </a:extLst>
                          </a:hlinkClick>
                        </a:rPr>
                        <a:t>Uyghur Repression in China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922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Ethnic Cleansing</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8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6"/>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6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accent5"/>
                          </a:solidFill>
                          <a:latin typeface="Inter"/>
                          <a:ea typeface="Inter"/>
                          <a:cs typeface="Inter"/>
                          <a:sym typeface="Inter"/>
                          <a:hlinkClick r:id="rId17">
                            <a:extLst>
                              <a:ext uri="{A12FA001-AC4F-418D-AE19-62706E023703}">
                                <ahyp:hlinkClr val="tx"/>
                              </a:ext>
                            </a:extLst>
                          </a:hlinkClick>
                        </a:rPr>
                        <a:t>Unit 10 Inquiry Journal</a:t>
                      </a:r>
                      <a:r>
                        <a:rPr lang="en" sz="1200">
                          <a:solidFill>
                            <a:schemeClr val="dk1"/>
                          </a:solidFill>
                          <a:latin typeface="Inter"/>
                          <a:ea typeface="Inter"/>
                          <a:cs typeface="Inter"/>
                          <a:sym typeface="Inter"/>
                        </a:rPr>
                        <a:t>.</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9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10</a:t>
                      </a:r>
                      <a:r>
                        <a:rPr lang="en" sz="1200">
                          <a:solidFill>
                            <a:srgbClr val="000000"/>
                          </a:solidFill>
                          <a:latin typeface="Inter"/>
                          <a:ea typeface="Inter"/>
                          <a:cs typeface="Inter"/>
                          <a:sym typeface="Inter"/>
                        </a:rPr>
                        <a:t>- Topic </a:t>
                      </a:r>
                      <a:r>
                        <a:rPr lang="en" sz="1200">
                          <a:latin typeface="Inter"/>
                          <a:ea typeface="Inter"/>
                          <a:cs typeface="Inter"/>
                          <a:sym typeface="Inter"/>
                        </a:rPr>
                        <a:t>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{87D186EA-19F3-4E24-9B67-8964466A9B6F}</a:tableStyleId>
              </a:tblPr>
              <a:tblGrid>
                <a:gridCol w="1673200"/>
                <a:gridCol w="4057350"/>
                <a:gridCol w="3702950"/>
              </a:tblGrid>
              <a:tr h="186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Modern Genocides &amp; International Response</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06325">
                <a:tc rowSpan="2">
                  <a:txBody>
                    <a:bodyPr/>
                    <a:lstStyle/>
                    <a:p>
                      <a:pPr indent="0" lvl="0" marL="0" rtl="0" algn="l">
                        <a:spcBef>
                          <a:spcPts val="0"/>
                        </a:spcBef>
                        <a:spcAft>
                          <a:spcPts val="0"/>
                        </a:spcAft>
                        <a:buNone/>
                      </a:pPr>
                      <a:r>
                        <a:rPr b="1" lang="en" sz="1300">
                          <a:latin typeface="Inter"/>
                          <a:ea typeface="Inter"/>
                          <a:cs typeface="Inter"/>
                          <a:sym typeface="Inter"/>
                        </a:rPr>
                        <a:t>ACTIVITY 2 - 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Using the </a:t>
                      </a:r>
                      <a:r>
                        <a:rPr lang="en" sz="1200" u="sng">
                          <a:solidFill>
                            <a:schemeClr val="hlink"/>
                          </a:solidFill>
                          <a:latin typeface="Inter"/>
                          <a:ea typeface="Inter"/>
                          <a:cs typeface="Inter"/>
                          <a:sym typeface="Inter"/>
                          <a:hlinkClick r:id="rId5"/>
                        </a:rPr>
                        <a:t>Modern Genocides &amp; International Response Presentation</a:t>
                      </a:r>
                      <a:r>
                        <a:rPr lang="en" sz="1200">
                          <a:latin typeface="Inter"/>
                          <a:ea typeface="Inter"/>
                          <a:cs typeface="Inter"/>
                          <a:sym typeface="Inter"/>
                        </a:rPr>
                        <a:t>, </a:t>
                      </a:r>
                      <a:r>
                        <a:rPr lang="en" sz="1200">
                          <a:solidFill>
                            <a:schemeClr val="dk1"/>
                          </a:solidFill>
                          <a:latin typeface="Inter"/>
                          <a:ea typeface="Inter"/>
                          <a:cs typeface="Inter"/>
                          <a:sym typeface="Inter"/>
                        </a:rPr>
                        <a:t>introduce the topic with a reminder of the terms “genocide” and “human rights.” Students will be divided into 6 groups to look closely at one modern example of human rights abuses. Using the mini presentations for their assigned topic, students will work with their groups to create a social media campaign that brings attention to the atrocities committed and makes a call for action by the international community.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54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 content warning for students (review Best Practices Repository for “Teaching Hard History”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topic and task using presentation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Pass out the </a:t>
                      </a:r>
                      <a:r>
                        <a:rPr lang="en" sz="1200" u="sng">
                          <a:solidFill>
                            <a:schemeClr val="hlink"/>
                          </a:solidFill>
                          <a:latin typeface="Inter"/>
                          <a:ea typeface="Inter"/>
                          <a:cs typeface="Inter"/>
                          <a:sym typeface="Inter"/>
                          <a:hlinkClick r:id="rId6"/>
                        </a:rPr>
                        <a:t>student worksheet</a:t>
                      </a:r>
                      <a:r>
                        <a:rPr lang="en" sz="1200">
                          <a:solidFill>
                            <a:schemeClr val="dk1"/>
                          </a:solidFill>
                          <a:latin typeface="Inter"/>
                          <a:ea typeface="Inter"/>
                          <a:cs typeface="Inter"/>
                          <a:sym typeface="Inter"/>
                        </a:rPr>
                        <a:t> and/or provide digital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Either determine groups or allow students to choose a case study of interest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access to mini presentations</a:t>
                      </a:r>
                      <a:endParaRPr sz="1200">
                        <a:solidFill>
                          <a:schemeClr val="dk1"/>
                        </a:solidFill>
                        <a:latin typeface="Inter"/>
                        <a:ea typeface="Inter"/>
                        <a:cs typeface="Inter"/>
                        <a:sym typeface="Inte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Cambodian Genocide</a:t>
                      </a: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Bosnian Genocide</a:t>
                      </a: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9"/>
                        </a:rPr>
                        <a:t>Rwandan Genocide</a:t>
                      </a: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Darfur Genocide</a:t>
                      </a: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Yazidi Genocide</a:t>
                      </a:r>
                      <a:endParaRPr/>
                    </a:p>
                    <a:p>
                      <a:pPr indent="-304800" lvl="0" marL="8001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Uyghur Repression in China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Listen to teacher review and instructions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Meet with group and research case study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group to create a social media campaign using the instructions provided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4675">
                <a:tc rowSpan="2">
                  <a:txBody>
                    <a:bodyPr/>
                    <a:lstStyle/>
                    <a:p>
                      <a:pPr indent="0" lvl="0" marL="0" rtl="0" algn="l">
                        <a:spcBef>
                          <a:spcPts val="0"/>
                        </a:spcBef>
                        <a:spcAft>
                          <a:spcPts val="0"/>
                        </a:spcAft>
                        <a:buNone/>
                      </a:pPr>
                      <a:r>
                        <a:rPr b="1" lang="en" sz="1300">
                          <a:latin typeface="Inter"/>
                          <a:ea typeface="Inter"/>
                          <a:cs typeface="Inter"/>
                          <a:sym typeface="Inter"/>
                        </a:rPr>
                        <a:t>ACTIVITY 3 - </a:t>
                      </a:r>
                      <a:r>
                        <a:rPr b="1" lang="en" sz="1300">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present their social media campaign to the class. While each group presents that other students will answer the reflection questions on page 6 of the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0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and expectations for rounds of presentations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Facilitate question and answers of presentations, if time allows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social media campaign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While other groups present, be attentive and fill out the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Ask and answer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{87D186EA-19F3-4E24-9B67-8964466A9B6F}</a:tableStyleId>
              </a:tblPr>
              <a:tblGrid>
                <a:gridCol w="1673200"/>
                <a:gridCol w="4057350"/>
                <a:gridCol w="3702950"/>
              </a:tblGrid>
              <a:tr h="1460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Modern Genocides &amp; International Response</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20700">
                <a:tc rowSpan="2">
                  <a:txBody>
                    <a:bodyPr/>
                    <a:lstStyle/>
                    <a:p>
                      <a:pPr indent="0" lvl="0" marL="0" rtl="0" algn="l">
                        <a:spcBef>
                          <a:spcPts val="0"/>
                        </a:spcBef>
                        <a:spcAft>
                          <a:spcPts val="0"/>
                        </a:spcAft>
                        <a:buNone/>
                      </a:pPr>
                      <a:r>
                        <a:rPr b="1" lang="en" sz="1300">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analyze secondary source reading about the debate over the meaning of “genocide.” They will complete the Evaluating Arguments Graphic Organizer (pages 7-8 of the student worksheet).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0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read and complete graphic organizer (pages 7-8 or on Thinking Nation platform)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Facilitate an informal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a:t>
                      </a:r>
                      <a:r>
                        <a:rPr lang="en" sz="1200">
                          <a:latin typeface="Inter"/>
                          <a:ea typeface="Inter"/>
                          <a:cs typeface="Inter"/>
                          <a:sym typeface="Inter"/>
                        </a:rPr>
                        <a:t>ead the secondary source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Evaluating Arguments Graphic organizer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0575">
                <a:tc>
                  <a:txBody>
                    <a:bodyPr/>
                    <a:lstStyle/>
                    <a:p>
                      <a:pPr indent="0" lvl="0" marL="0" rtl="0" algn="l">
                        <a:spcBef>
                          <a:spcPts val="0"/>
                        </a:spcBef>
                        <a:spcAft>
                          <a:spcPts val="0"/>
                        </a:spcAft>
                        <a:buClr>
                          <a:srgbClr val="000000"/>
                        </a:buClr>
                        <a:buSzPts val="1100"/>
                        <a:buFont typeface="Arial"/>
                        <a:buNone/>
                      </a:pPr>
                      <a:r>
                        <a:rPr b="1" lang="en" sz="1300">
                          <a:solidFill>
                            <a:srgbClr val="000000"/>
                          </a:solidFill>
                          <a:latin typeface="Inter"/>
                          <a:ea typeface="Inter"/>
                          <a:cs typeface="Inter"/>
                          <a:sym typeface="Inter"/>
                        </a:rPr>
                        <a:t>STANDARD(S)</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2.81 Analyze the reasons for the rise of the Khmer Rouge in Cambodia, and analyze the course and consequences of the Cambodian Genocide.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2.90 Analyze the historical and structural factors that contribute to unequal economic development across the globe, and assess the impact of neocolonialism and international organizations and actors in promoting or hindering economic and social development in at least two different regions of the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2.92 Analyze the final events of the Cold War and its impact on the spread or dissolution of political or social ideologies and forms of government and the (re)formation of political and economic alliances around the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2.93 Evaluate the conditions that have contributed to the contraction of democracy in the 21st century and the methods of citizens in resisting authoritarian consolidation (e.g., consolidation of power in Russia, Mali and Turkey).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2.97 Evaluate the patterns of global population movement from the 1980s through the present, as well as the causes for migration and the experiences of individuals who have migrated.</a:t>
                      </a:r>
                      <a:endParaRPr sz="12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490575">
                <a:tc>
                  <a:txBody>
                    <a:bodyPr/>
                    <a:lstStyle/>
                    <a:p>
                      <a:pPr indent="0" lvl="0" marL="0" rtl="0" algn="l">
                        <a:spcBef>
                          <a:spcPts val="0"/>
                        </a:spcBef>
                        <a:spcAft>
                          <a:spcPts val="0"/>
                        </a:spcAft>
                        <a:buNone/>
                      </a:pPr>
                      <a:r>
                        <a:rPr b="1" lang="en" sz="1300">
                          <a:latin typeface="Inter"/>
                          <a:ea typeface="Inter"/>
                          <a:cs typeface="Inter"/>
                          <a:sym typeface="Inter"/>
                        </a:rPr>
                        <a:t>SENSITIVE CONTENT NOTE</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Throughout the lesson, students will encounter graphic content. The sources and research include more mature content including visual images and mentions of various methods of abuse and murder. Please also view resources within the Best Practice Repository for teaching hard history.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A New Global World: Daily Lesson Plan (120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